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CCE4A1-245F-4B62-9F8D-F0087171E31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22AABFD-5336-4F0A-8075-2FBA6E76EE36}">
      <dgm:prSet/>
      <dgm:spPr/>
      <dgm:t>
        <a:bodyPr/>
        <a:lstStyle/>
        <a:p>
          <a:r>
            <a:rPr lang="en-US"/>
            <a:t>Introducere</a:t>
          </a:r>
        </a:p>
      </dgm:t>
    </dgm:pt>
    <dgm:pt modelId="{89B3AE00-7E52-4B9C-AE57-4DB39C5097B2}" type="parTrans" cxnId="{D4665CD1-A655-4909-AB5E-9CDAA0989CB1}">
      <dgm:prSet/>
      <dgm:spPr/>
      <dgm:t>
        <a:bodyPr/>
        <a:lstStyle/>
        <a:p>
          <a:endParaRPr lang="en-US"/>
        </a:p>
      </dgm:t>
    </dgm:pt>
    <dgm:pt modelId="{ABFF5725-6727-49D0-A56A-8C7E293A9FDB}" type="sibTrans" cxnId="{D4665CD1-A655-4909-AB5E-9CDAA0989CB1}">
      <dgm:prSet/>
      <dgm:spPr/>
      <dgm:t>
        <a:bodyPr/>
        <a:lstStyle/>
        <a:p>
          <a:endParaRPr lang="en-US"/>
        </a:p>
      </dgm:t>
    </dgm:pt>
    <dgm:pt modelId="{9E5F8424-D512-4F3B-B4F3-AA41608094FD}">
      <dgm:prSet/>
      <dgm:spPr/>
      <dgm:t>
        <a:bodyPr/>
        <a:lstStyle/>
        <a:p>
          <a:r>
            <a:rPr lang="en-US"/>
            <a:t>Tehnologii folosite</a:t>
          </a:r>
        </a:p>
      </dgm:t>
    </dgm:pt>
    <dgm:pt modelId="{38DD6C12-7E97-4667-B8C5-3C1CEBEA2076}" type="parTrans" cxnId="{158F82E2-0BA6-4595-BE21-88E5B4C65F29}">
      <dgm:prSet/>
      <dgm:spPr/>
      <dgm:t>
        <a:bodyPr/>
        <a:lstStyle/>
        <a:p>
          <a:endParaRPr lang="en-US"/>
        </a:p>
      </dgm:t>
    </dgm:pt>
    <dgm:pt modelId="{646D7746-80EC-4B8B-8110-3D8EBB4091AC}" type="sibTrans" cxnId="{158F82E2-0BA6-4595-BE21-88E5B4C65F29}">
      <dgm:prSet/>
      <dgm:spPr/>
      <dgm:t>
        <a:bodyPr/>
        <a:lstStyle/>
        <a:p>
          <a:endParaRPr lang="en-US"/>
        </a:p>
      </dgm:t>
    </dgm:pt>
    <dgm:pt modelId="{0F6C4F84-57E6-4B6C-AC97-05584477FDB9}">
      <dgm:prSet/>
      <dgm:spPr/>
      <dgm:t>
        <a:bodyPr/>
        <a:lstStyle/>
        <a:p>
          <a:r>
            <a:rPr lang="en-US"/>
            <a:t>Modelare</a:t>
          </a:r>
        </a:p>
      </dgm:t>
    </dgm:pt>
    <dgm:pt modelId="{82283D68-4EBA-474C-BF8D-E3311A0C7722}" type="parTrans" cxnId="{3E5ACC35-B9A1-413E-B891-972B84954DB4}">
      <dgm:prSet/>
      <dgm:spPr/>
      <dgm:t>
        <a:bodyPr/>
        <a:lstStyle/>
        <a:p>
          <a:endParaRPr lang="en-US"/>
        </a:p>
      </dgm:t>
    </dgm:pt>
    <dgm:pt modelId="{EA8AE7B0-011F-4BF5-9235-22C97966C7E3}" type="sibTrans" cxnId="{3E5ACC35-B9A1-413E-B891-972B84954DB4}">
      <dgm:prSet/>
      <dgm:spPr/>
      <dgm:t>
        <a:bodyPr/>
        <a:lstStyle/>
        <a:p>
          <a:endParaRPr lang="en-US"/>
        </a:p>
      </dgm:t>
    </dgm:pt>
    <dgm:pt modelId="{157B2EE5-7985-4CF9-B9C3-3BC404D91835}">
      <dgm:prSet/>
      <dgm:spPr/>
      <dgm:t>
        <a:bodyPr/>
        <a:lstStyle/>
        <a:p>
          <a:r>
            <a:rPr lang="en-US"/>
            <a:t>Rezultate obtinute</a:t>
          </a:r>
        </a:p>
      </dgm:t>
    </dgm:pt>
    <dgm:pt modelId="{B6B02031-57BC-4E05-9EFA-CC69D2A24C1C}" type="parTrans" cxnId="{8B5B89F3-9BF9-4064-AECB-347F691B10A7}">
      <dgm:prSet/>
      <dgm:spPr/>
      <dgm:t>
        <a:bodyPr/>
        <a:lstStyle/>
        <a:p>
          <a:endParaRPr lang="en-US"/>
        </a:p>
      </dgm:t>
    </dgm:pt>
    <dgm:pt modelId="{E70FF6C7-1048-4F9A-9F13-132608990588}" type="sibTrans" cxnId="{8B5B89F3-9BF9-4064-AECB-347F691B10A7}">
      <dgm:prSet/>
      <dgm:spPr/>
      <dgm:t>
        <a:bodyPr/>
        <a:lstStyle/>
        <a:p>
          <a:endParaRPr lang="en-US"/>
        </a:p>
      </dgm:t>
    </dgm:pt>
    <dgm:pt modelId="{34EFE4D6-E7AD-4557-BE59-D29D13D140A7}">
      <dgm:prSet/>
      <dgm:spPr/>
      <dgm:t>
        <a:bodyPr/>
        <a:lstStyle/>
        <a:p>
          <a:r>
            <a:rPr lang="en-US"/>
            <a:t>Concluzii si directii de dezvoltare ulterioare</a:t>
          </a:r>
        </a:p>
      </dgm:t>
    </dgm:pt>
    <dgm:pt modelId="{2EF677A5-7B9C-42CF-91BB-6BCE2AA527DC}" type="parTrans" cxnId="{B22504C6-2922-4147-B0D7-19D636EAC3A8}">
      <dgm:prSet/>
      <dgm:spPr/>
      <dgm:t>
        <a:bodyPr/>
        <a:lstStyle/>
        <a:p>
          <a:endParaRPr lang="en-US"/>
        </a:p>
      </dgm:t>
    </dgm:pt>
    <dgm:pt modelId="{8F843A59-E343-4FDA-A666-14C740B884DE}" type="sibTrans" cxnId="{B22504C6-2922-4147-B0D7-19D636EAC3A8}">
      <dgm:prSet/>
      <dgm:spPr/>
      <dgm:t>
        <a:bodyPr/>
        <a:lstStyle/>
        <a:p>
          <a:endParaRPr lang="en-US"/>
        </a:p>
      </dgm:t>
    </dgm:pt>
    <dgm:pt modelId="{851AF33E-F0C7-4CF2-910B-5A8887D4AF5B}" type="pres">
      <dgm:prSet presAssocID="{C7CCE4A1-245F-4B62-9F8D-F0087171E31B}" presName="vert0" presStyleCnt="0">
        <dgm:presLayoutVars>
          <dgm:dir/>
          <dgm:animOne val="branch"/>
          <dgm:animLvl val="lvl"/>
        </dgm:presLayoutVars>
      </dgm:prSet>
      <dgm:spPr/>
    </dgm:pt>
    <dgm:pt modelId="{9BC94CB7-D7E5-446A-9DAB-21C1F35E1097}" type="pres">
      <dgm:prSet presAssocID="{422AABFD-5336-4F0A-8075-2FBA6E76EE36}" presName="thickLine" presStyleLbl="alignNode1" presStyleIdx="0" presStyleCnt="5"/>
      <dgm:spPr/>
    </dgm:pt>
    <dgm:pt modelId="{1DBFB4E2-9AD9-474C-9FE6-B6F7BE7572BD}" type="pres">
      <dgm:prSet presAssocID="{422AABFD-5336-4F0A-8075-2FBA6E76EE36}" presName="horz1" presStyleCnt="0"/>
      <dgm:spPr/>
    </dgm:pt>
    <dgm:pt modelId="{0AD88C6D-3519-4ACC-911C-56FD189F0637}" type="pres">
      <dgm:prSet presAssocID="{422AABFD-5336-4F0A-8075-2FBA6E76EE36}" presName="tx1" presStyleLbl="revTx" presStyleIdx="0" presStyleCnt="5"/>
      <dgm:spPr/>
    </dgm:pt>
    <dgm:pt modelId="{1A3A67C8-59A0-457A-910D-EEE57C77D69A}" type="pres">
      <dgm:prSet presAssocID="{422AABFD-5336-4F0A-8075-2FBA6E76EE36}" presName="vert1" presStyleCnt="0"/>
      <dgm:spPr/>
    </dgm:pt>
    <dgm:pt modelId="{E58FC5F6-5BE3-43EB-B464-DDD2E1931DA7}" type="pres">
      <dgm:prSet presAssocID="{9E5F8424-D512-4F3B-B4F3-AA41608094FD}" presName="thickLine" presStyleLbl="alignNode1" presStyleIdx="1" presStyleCnt="5"/>
      <dgm:spPr/>
    </dgm:pt>
    <dgm:pt modelId="{4CFC9269-75B1-4CE2-B47B-FBD88B2B86FC}" type="pres">
      <dgm:prSet presAssocID="{9E5F8424-D512-4F3B-B4F3-AA41608094FD}" presName="horz1" presStyleCnt="0"/>
      <dgm:spPr/>
    </dgm:pt>
    <dgm:pt modelId="{DCFE7214-48DC-4FBD-AC86-53C372E2B8CD}" type="pres">
      <dgm:prSet presAssocID="{9E5F8424-D512-4F3B-B4F3-AA41608094FD}" presName="tx1" presStyleLbl="revTx" presStyleIdx="1" presStyleCnt="5"/>
      <dgm:spPr/>
    </dgm:pt>
    <dgm:pt modelId="{3A07C619-2EDA-4494-8530-86DD79112329}" type="pres">
      <dgm:prSet presAssocID="{9E5F8424-D512-4F3B-B4F3-AA41608094FD}" presName="vert1" presStyleCnt="0"/>
      <dgm:spPr/>
    </dgm:pt>
    <dgm:pt modelId="{E0D47E15-48D0-47B1-B158-456E8FCE6B15}" type="pres">
      <dgm:prSet presAssocID="{0F6C4F84-57E6-4B6C-AC97-05584477FDB9}" presName="thickLine" presStyleLbl="alignNode1" presStyleIdx="2" presStyleCnt="5"/>
      <dgm:spPr/>
    </dgm:pt>
    <dgm:pt modelId="{543A39BA-615A-4268-BC90-2B041B5C032A}" type="pres">
      <dgm:prSet presAssocID="{0F6C4F84-57E6-4B6C-AC97-05584477FDB9}" presName="horz1" presStyleCnt="0"/>
      <dgm:spPr/>
    </dgm:pt>
    <dgm:pt modelId="{B944247E-3259-45C0-A8B0-664C8D419B48}" type="pres">
      <dgm:prSet presAssocID="{0F6C4F84-57E6-4B6C-AC97-05584477FDB9}" presName="tx1" presStyleLbl="revTx" presStyleIdx="2" presStyleCnt="5"/>
      <dgm:spPr/>
    </dgm:pt>
    <dgm:pt modelId="{60F2ECCF-28EB-4972-8F41-8693CE7C5C3C}" type="pres">
      <dgm:prSet presAssocID="{0F6C4F84-57E6-4B6C-AC97-05584477FDB9}" presName="vert1" presStyleCnt="0"/>
      <dgm:spPr/>
    </dgm:pt>
    <dgm:pt modelId="{CCABFB41-F664-4E53-BAC7-72CBD277B4D6}" type="pres">
      <dgm:prSet presAssocID="{157B2EE5-7985-4CF9-B9C3-3BC404D91835}" presName="thickLine" presStyleLbl="alignNode1" presStyleIdx="3" presStyleCnt="5"/>
      <dgm:spPr/>
    </dgm:pt>
    <dgm:pt modelId="{68CC8658-B57D-4005-B183-3CB2545F8946}" type="pres">
      <dgm:prSet presAssocID="{157B2EE5-7985-4CF9-B9C3-3BC404D91835}" presName="horz1" presStyleCnt="0"/>
      <dgm:spPr/>
    </dgm:pt>
    <dgm:pt modelId="{07A7E5BB-78D4-49E0-9645-0107E2BF2F30}" type="pres">
      <dgm:prSet presAssocID="{157B2EE5-7985-4CF9-B9C3-3BC404D91835}" presName="tx1" presStyleLbl="revTx" presStyleIdx="3" presStyleCnt="5"/>
      <dgm:spPr/>
    </dgm:pt>
    <dgm:pt modelId="{137F4C68-4B9C-49D6-A311-002F9213172A}" type="pres">
      <dgm:prSet presAssocID="{157B2EE5-7985-4CF9-B9C3-3BC404D91835}" presName="vert1" presStyleCnt="0"/>
      <dgm:spPr/>
    </dgm:pt>
    <dgm:pt modelId="{AC566128-F3C4-4C0E-86FF-DB9A2578F80B}" type="pres">
      <dgm:prSet presAssocID="{34EFE4D6-E7AD-4557-BE59-D29D13D140A7}" presName="thickLine" presStyleLbl="alignNode1" presStyleIdx="4" presStyleCnt="5"/>
      <dgm:spPr/>
    </dgm:pt>
    <dgm:pt modelId="{D0364065-513F-4FBC-AFF4-563809E047EA}" type="pres">
      <dgm:prSet presAssocID="{34EFE4D6-E7AD-4557-BE59-D29D13D140A7}" presName="horz1" presStyleCnt="0"/>
      <dgm:spPr/>
    </dgm:pt>
    <dgm:pt modelId="{3B570A65-CF7E-4C4C-B530-3DF1C10C67DA}" type="pres">
      <dgm:prSet presAssocID="{34EFE4D6-E7AD-4557-BE59-D29D13D140A7}" presName="tx1" presStyleLbl="revTx" presStyleIdx="4" presStyleCnt="5"/>
      <dgm:spPr/>
    </dgm:pt>
    <dgm:pt modelId="{EF275B78-5B80-4B0A-9F6B-B390D799F82B}" type="pres">
      <dgm:prSet presAssocID="{34EFE4D6-E7AD-4557-BE59-D29D13D140A7}" presName="vert1" presStyleCnt="0"/>
      <dgm:spPr/>
    </dgm:pt>
  </dgm:ptLst>
  <dgm:cxnLst>
    <dgm:cxn modelId="{3ECAFA04-1EA3-43AB-BC58-EE704FE39A61}" type="presOf" srcId="{157B2EE5-7985-4CF9-B9C3-3BC404D91835}" destId="{07A7E5BB-78D4-49E0-9645-0107E2BF2F30}" srcOrd="0" destOrd="0" presId="urn:microsoft.com/office/officeart/2008/layout/LinedList"/>
    <dgm:cxn modelId="{3E5ACC35-B9A1-413E-B891-972B84954DB4}" srcId="{C7CCE4A1-245F-4B62-9F8D-F0087171E31B}" destId="{0F6C4F84-57E6-4B6C-AC97-05584477FDB9}" srcOrd="2" destOrd="0" parTransId="{82283D68-4EBA-474C-BF8D-E3311A0C7722}" sibTransId="{EA8AE7B0-011F-4BF5-9235-22C97966C7E3}"/>
    <dgm:cxn modelId="{014AAD76-AB98-4685-BE0F-4D20468D5408}" type="presOf" srcId="{34EFE4D6-E7AD-4557-BE59-D29D13D140A7}" destId="{3B570A65-CF7E-4C4C-B530-3DF1C10C67DA}" srcOrd="0" destOrd="0" presId="urn:microsoft.com/office/officeart/2008/layout/LinedList"/>
    <dgm:cxn modelId="{C86B07B6-BB6E-4D1F-9C7F-BE41A111A043}" type="presOf" srcId="{0F6C4F84-57E6-4B6C-AC97-05584477FDB9}" destId="{B944247E-3259-45C0-A8B0-664C8D419B48}" srcOrd="0" destOrd="0" presId="urn:microsoft.com/office/officeart/2008/layout/LinedList"/>
    <dgm:cxn modelId="{B22504C6-2922-4147-B0D7-19D636EAC3A8}" srcId="{C7CCE4A1-245F-4B62-9F8D-F0087171E31B}" destId="{34EFE4D6-E7AD-4557-BE59-D29D13D140A7}" srcOrd="4" destOrd="0" parTransId="{2EF677A5-7B9C-42CF-91BB-6BCE2AA527DC}" sibTransId="{8F843A59-E343-4FDA-A666-14C740B884DE}"/>
    <dgm:cxn modelId="{387EFFC6-A7A8-46E9-82D5-20A612E8CF19}" type="presOf" srcId="{422AABFD-5336-4F0A-8075-2FBA6E76EE36}" destId="{0AD88C6D-3519-4ACC-911C-56FD189F0637}" srcOrd="0" destOrd="0" presId="urn:microsoft.com/office/officeart/2008/layout/LinedList"/>
    <dgm:cxn modelId="{D4665CD1-A655-4909-AB5E-9CDAA0989CB1}" srcId="{C7CCE4A1-245F-4B62-9F8D-F0087171E31B}" destId="{422AABFD-5336-4F0A-8075-2FBA6E76EE36}" srcOrd="0" destOrd="0" parTransId="{89B3AE00-7E52-4B9C-AE57-4DB39C5097B2}" sibTransId="{ABFF5725-6727-49D0-A56A-8C7E293A9FDB}"/>
    <dgm:cxn modelId="{158F82E2-0BA6-4595-BE21-88E5B4C65F29}" srcId="{C7CCE4A1-245F-4B62-9F8D-F0087171E31B}" destId="{9E5F8424-D512-4F3B-B4F3-AA41608094FD}" srcOrd="1" destOrd="0" parTransId="{38DD6C12-7E97-4667-B8C5-3C1CEBEA2076}" sibTransId="{646D7746-80EC-4B8B-8110-3D8EBB4091AC}"/>
    <dgm:cxn modelId="{2F16EFF1-A828-4748-97A8-6125983E8B4F}" type="presOf" srcId="{C7CCE4A1-245F-4B62-9F8D-F0087171E31B}" destId="{851AF33E-F0C7-4CF2-910B-5A8887D4AF5B}" srcOrd="0" destOrd="0" presId="urn:microsoft.com/office/officeart/2008/layout/LinedList"/>
    <dgm:cxn modelId="{1A5EDCF2-9E5C-4C7E-A0CC-7564F7AED492}" type="presOf" srcId="{9E5F8424-D512-4F3B-B4F3-AA41608094FD}" destId="{DCFE7214-48DC-4FBD-AC86-53C372E2B8CD}" srcOrd="0" destOrd="0" presId="urn:microsoft.com/office/officeart/2008/layout/LinedList"/>
    <dgm:cxn modelId="{8B5B89F3-9BF9-4064-AECB-347F691B10A7}" srcId="{C7CCE4A1-245F-4B62-9F8D-F0087171E31B}" destId="{157B2EE5-7985-4CF9-B9C3-3BC404D91835}" srcOrd="3" destOrd="0" parTransId="{B6B02031-57BC-4E05-9EFA-CC69D2A24C1C}" sibTransId="{E70FF6C7-1048-4F9A-9F13-132608990588}"/>
    <dgm:cxn modelId="{6A58AF0D-427E-4790-A351-C7B31A9C34F0}" type="presParOf" srcId="{851AF33E-F0C7-4CF2-910B-5A8887D4AF5B}" destId="{9BC94CB7-D7E5-446A-9DAB-21C1F35E1097}" srcOrd="0" destOrd="0" presId="urn:microsoft.com/office/officeart/2008/layout/LinedList"/>
    <dgm:cxn modelId="{3F31C4A9-0449-44EA-B81D-3530B4365944}" type="presParOf" srcId="{851AF33E-F0C7-4CF2-910B-5A8887D4AF5B}" destId="{1DBFB4E2-9AD9-474C-9FE6-B6F7BE7572BD}" srcOrd="1" destOrd="0" presId="urn:microsoft.com/office/officeart/2008/layout/LinedList"/>
    <dgm:cxn modelId="{D2F8F7D6-DDCA-47EA-8048-3CBD721A96B8}" type="presParOf" srcId="{1DBFB4E2-9AD9-474C-9FE6-B6F7BE7572BD}" destId="{0AD88C6D-3519-4ACC-911C-56FD189F0637}" srcOrd="0" destOrd="0" presId="urn:microsoft.com/office/officeart/2008/layout/LinedList"/>
    <dgm:cxn modelId="{40DBBE83-73CD-4910-A0D3-729FF080338A}" type="presParOf" srcId="{1DBFB4E2-9AD9-474C-9FE6-B6F7BE7572BD}" destId="{1A3A67C8-59A0-457A-910D-EEE57C77D69A}" srcOrd="1" destOrd="0" presId="urn:microsoft.com/office/officeart/2008/layout/LinedList"/>
    <dgm:cxn modelId="{86983E2B-5CED-4318-9FB7-E9CD2EF6AE74}" type="presParOf" srcId="{851AF33E-F0C7-4CF2-910B-5A8887D4AF5B}" destId="{E58FC5F6-5BE3-43EB-B464-DDD2E1931DA7}" srcOrd="2" destOrd="0" presId="urn:microsoft.com/office/officeart/2008/layout/LinedList"/>
    <dgm:cxn modelId="{0552F829-6CA6-4724-9F3B-2D49FDB684F7}" type="presParOf" srcId="{851AF33E-F0C7-4CF2-910B-5A8887D4AF5B}" destId="{4CFC9269-75B1-4CE2-B47B-FBD88B2B86FC}" srcOrd="3" destOrd="0" presId="urn:microsoft.com/office/officeart/2008/layout/LinedList"/>
    <dgm:cxn modelId="{0712423C-D0CF-4EDF-93B6-3FDF58DEA3A4}" type="presParOf" srcId="{4CFC9269-75B1-4CE2-B47B-FBD88B2B86FC}" destId="{DCFE7214-48DC-4FBD-AC86-53C372E2B8CD}" srcOrd="0" destOrd="0" presId="urn:microsoft.com/office/officeart/2008/layout/LinedList"/>
    <dgm:cxn modelId="{CCADCDA7-A6BC-41F1-A2F9-6F5D50835ACF}" type="presParOf" srcId="{4CFC9269-75B1-4CE2-B47B-FBD88B2B86FC}" destId="{3A07C619-2EDA-4494-8530-86DD79112329}" srcOrd="1" destOrd="0" presId="urn:microsoft.com/office/officeart/2008/layout/LinedList"/>
    <dgm:cxn modelId="{57A122F5-B732-4841-8813-E48C303EF283}" type="presParOf" srcId="{851AF33E-F0C7-4CF2-910B-5A8887D4AF5B}" destId="{E0D47E15-48D0-47B1-B158-456E8FCE6B15}" srcOrd="4" destOrd="0" presId="urn:microsoft.com/office/officeart/2008/layout/LinedList"/>
    <dgm:cxn modelId="{9C905659-FD9A-426E-814A-E9FA6E0A8E72}" type="presParOf" srcId="{851AF33E-F0C7-4CF2-910B-5A8887D4AF5B}" destId="{543A39BA-615A-4268-BC90-2B041B5C032A}" srcOrd="5" destOrd="0" presId="urn:microsoft.com/office/officeart/2008/layout/LinedList"/>
    <dgm:cxn modelId="{662FCB66-6772-4DBB-A508-73FA387EC953}" type="presParOf" srcId="{543A39BA-615A-4268-BC90-2B041B5C032A}" destId="{B944247E-3259-45C0-A8B0-664C8D419B48}" srcOrd="0" destOrd="0" presId="urn:microsoft.com/office/officeart/2008/layout/LinedList"/>
    <dgm:cxn modelId="{EB462135-AB1F-48AE-9F70-4C345CB32582}" type="presParOf" srcId="{543A39BA-615A-4268-BC90-2B041B5C032A}" destId="{60F2ECCF-28EB-4972-8F41-8693CE7C5C3C}" srcOrd="1" destOrd="0" presId="urn:microsoft.com/office/officeart/2008/layout/LinedList"/>
    <dgm:cxn modelId="{958587A8-8DCD-447E-B10B-B4DFFF91B16B}" type="presParOf" srcId="{851AF33E-F0C7-4CF2-910B-5A8887D4AF5B}" destId="{CCABFB41-F664-4E53-BAC7-72CBD277B4D6}" srcOrd="6" destOrd="0" presId="urn:microsoft.com/office/officeart/2008/layout/LinedList"/>
    <dgm:cxn modelId="{9AAE8D6F-036B-4FCB-897A-4346D51B9ABF}" type="presParOf" srcId="{851AF33E-F0C7-4CF2-910B-5A8887D4AF5B}" destId="{68CC8658-B57D-4005-B183-3CB2545F8946}" srcOrd="7" destOrd="0" presId="urn:microsoft.com/office/officeart/2008/layout/LinedList"/>
    <dgm:cxn modelId="{BBB7B858-1D34-44F7-896B-42C397E2DCCE}" type="presParOf" srcId="{68CC8658-B57D-4005-B183-3CB2545F8946}" destId="{07A7E5BB-78D4-49E0-9645-0107E2BF2F30}" srcOrd="0" destOrd="0" presId="urn:microsoft.com/office/officeart/2008/layout/LinedList"/>
    <dgm:cxn modelId="{6C2017C0-E530-41DF-A0B9-488B37D7C187}" type="presParOf" srcId="{68CC8658-B57D-4005-B183-3CB2545F8946}" destId="{137F4C68-4B9C-49D6-A311-002F9213172A}" srcOrd="1" destOrd="0" presId="urn:microsoft.com/office/officeart/2008/layout/LinedList"/>
    <dgm:cxn modelId="{99B064EB-E533-4DBD-A704-A17B9D7BAB45}" type="presParOf" srcId="{851AF33E-F0C7-4CF2-910B-5A8887D4AF5B}" destId="{AC566128-F3C4-4C0E-86FF-DB9A2578F80B}" srcOrd="8" destOrd="0" presId="urn:microsoft.com/office/officeart/2008/layout/LinedList"/>
    <dgm:cxn modelId="{B06481C3-A8BE-4C72-95A9-97D6FB2A985A}" type="presParOf" srcId="{851AF33E-F0C7-4CF2-910B-5A8887D4AF5B}" destId="{D0364065-513F-4FBC-AFF4-563809E047EA}" srcOrd="9" destOrd="0" presId="urn:microsoft.com/office/officeart/2008/layout/LinedList"/>
    <dgm:cxn modelId="{4FE3296F-30C2-42DE-B9C1-F8813615545C}" type="presParOf" srcId="{D0364065-513F-4FBC-AFF4-563809E047EA}" destId="{3B570A65-CF7E-4C4C-B530-3DF1C10C67DA}" srcOrd="0" destOrd="0" presId="urn:microsoft.com/office/officeart/2008/layout/LinedList"/>
    <dgm:cxn modelId="{7FFB95FC-57DC-4D09-9A3D-B007A6CBAFB3}" type="presParOf" srcId="{D0364065-513F-4FBC-AFF4-563809E047EA}" destId="{EF275B78-5B80-4B0A-9F6B-B390D799F8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94CB7-D7E5-446A-9DAB-21C1F35E1097}">
      <dsp:nvSpPr>
        <dsp:cNvPr id="0" name=""/>
        <dsp:cNvSpPr/>
      </dsp:nvSpPr>
      <dsp:spPr>
        <a:xfrm>
          <a:off x="0" y="421"/>
          <a:ext cx="99059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88C6D-3519-4ACC-911C-56FD189F0637}">
      <dsp:nvSpPr>
        <dsp:cNvPr id="0" name=""/>
        <dsp:cNvSpPr/>
      </dsp:nvSpPr>
      <dsp:spPr>
        <a:xfrm>
          <a:off x="0" y="421"/>
          <a:ext cx="9905999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Introducere</a:t>
          </a:r>
        </a:p>
      </dsp:txBody>
      <dsp:txXfrm>
        <a:off x="0" y="421"/>
        <a:ext cx="9905999" cy="690711"/>
      </dsp:txXfrm>
    </dsp:sp>
    <dsp:sp modelId="{E58FC5F6-5BE3-43EB-B464-DDD2E1931DA7}">
      <dsp:nvSpPr>
        <dsp:cNvPr id="0" name=""/>
        <dsp:cNvSpPr/>
      </dsp:nvSpPr>
      <dsp:spPr>
        <a:xfrm>
          <a:off x="0" y="691132"/>
          <a:ext cx="9905999" cy="0"/>
        </a:xfrm>
        <a:prstGeom prst="line">
          <a:avLst/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 w="15875" cap="flat" cmpd="sng" algn="ctr">
          <a:solidFill>
            <a:schemeClr val="accent5">
              <a:hueOff val="1065261"/>
              <a:satOff val="-7052"/>
              <a:lumOff val="-1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E7214-48DC-4FBD-AC86-53C372E2B8CD}">
      <dsp:nvSpPr>
        <dsp:cNvPr id="0" name=""/>
        <dsp:cNvSpPr/>
      </dsp:nvSpPr>
      <dsp:spPr>
        <a:xfrm>
          <a:off x="0" y="691132"/>
          <a:ext cx="9905999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Tehnologii folosite</a:t>
          </a:r>
        </a:p>
      </dsp:txBody>
      <dsp:txXfrm>
        <a:off x="0" y="691132"/>
        <a:ext cx="9905999" cy="690711"/>
      </dsp:txXfrm>
    </dsp:sp>
    <dsp:sp modelId="{E0D47E15-48D0-47B1-B158-456E8FCE6B15}">
      <dsp:nvSpPr>
        <dsp:cNvPr id="0" name=""/>
        <dsp:cNvSpPr/>
      </dsp:nvSpPr>
      <dsp:spPr>
        <a:xfrm>
          <a:off x="0" y="1381843"/>
          <a:ext cx="9905999" cy="0"/>
        </a:xfrm>
        <a:prstGeom prst="line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15875" cap="flat" cmpd="sng" algn="ctr">
          <a:solidFill>
            <a:schemeClr val="accent5">
              <a:hueOff val="2130522"/>
              <a:satOff val="-14104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4247E-3259-45C0-A8B0-664C8D419B48}">
      <dsp:nvSpPr>
        <dsp:cNvPr id="0" name=""/>
        <dsp:cNvSpPr/>
      </dsp:nvSpPr>
      <dsp:spPr>
        <a:xfrm>
          <a:off x="0" y="1381843"/>
          <a:ext cx="9905999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Modelare</a:t>
          </a:r>
        </a:p>
      </dsp:txBody>
      <dsp:txXfrm>
        <a:off x="0" y="1381843"/>
        <a:ext cx="9905999" cy="690711"/>
      </dsp:txXfrm>
    </dsp:sp>
    <dsp:sp modelId="{CCABFB41-F664-4E53-BAC7-72CBD277B4D6}">
      <dsp:nvSpPr>
        <dsp:cNvPr id="0" name=""/>
        <dsp:cNvSpPr/>
      </dsp:nvSpPr>
      <dsp:spPr>
        <a:xfrm>
          <a:off x="0" y="2072555"/>
          <a:ext cx="9905999" cy="0"/>
        </a:xfrm>
        <a:prstGeom prst="line">
          <a:avLst/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 w="15875" cap="flat" cmpd="sng" algn="ctr">
          <a:solidFill>
            <a:schemeClr val="accent5">
              <a:hueOff val="3195783"/>
              <a:satOff val="-21155"/>
              <a:lumOff val="-3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7E5BB-78D4-49E0-9645-0107E2BF2F30}">
      <dsp:nvSpPr>
        <dsp:cNvPr id="0" name=""/>
        <dsp:cNvSpPr/>
      </dsp:nvSpPr>
      <dsp:spPr>
        <a:xfrm>
          <a:off x="0" y="2072555"/>
          <a:ext cx="9905999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Rezultate obtinute</a:t>
          </a:r>
        </a:p>
      </dsp:txBody>
      <dsp:txXfrm>
        <a:off x="0" y="2072555"/>
        <a:ext cx="9905999" cy="690711"/>
      </dsp:txXfrm>
    </dsp:sp>
    <dsp:sp modelId="{AC566128-F3C4-4C0E-86FF-DB9A2578F80B}">
      <dsp:nvSpPr>
        <dsp:cNvPr id="0" name=""/>
        <dsp:cNvSpPr/>
      </dsp:nvSpPr>
      <dsp:spPr>
        <a:xfrm>
          <a:off x="0" y="2763266"/>
          <a:ext cx="9905999" cy="0"/>
        </a:xfrm>
        <a:prstGeom prst="line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1587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70A65-CF7E-4C4C-B530-3DF1C10C67DA}">
      <dsp:nvSpPr>
        <dsp:cNvPr id="0" name=""/>
        <dsp:cNvSpPr/>
      </dsp:nvSpPr>
      <dsp:spPr>
        <a:xfrm>
          <a:off x="0" y="2763266"/>
          <a:ext cx="9905999" cy="690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Concluzii si directii de dezvoltare ulterioare</a:t>
          </a:r>
        </a:p>
      </dsp:txBody>
      <dsp:txXfrm>
        <a:off x="0" y="2763266"/>
        <a:ext cx="9905999" cy="690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4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4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878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66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21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67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37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2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86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2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1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1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2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2C4D4-062C-4E1F-8484-6B89029F4CD6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153FB-EA25-4B0D-9CA5-1DA47339EF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222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4AA9-4FC9-4641-8FF9-72D156EAF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/>
              <a:t>Securitate pe mai multe nivele in cladiri</a:t>
            </a:r>
            <a:endParaRPr lang="en-GB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CEFEC-42B8-41AE-9C1F-F387A095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/>
              <a:t>Autor: Viviana Popa</a:t>
            </a:r>
          </a:p>
          <a:p>
            <a:r>
              <a:rPr lang="en-US" sz="2400"/>
              <a:t>Conducator stiintific: SL. Dl. Ing. Dan radu</a:t>
            </a:r>
            <a:endParaRPr lang="en-GB" sz="24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10A00D6-76CE-4AFB-B66E-D17554BB4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668" y="124458"/>
            <a:ext cx="1968188" cy="6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22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5D81-4212-4055-B702-AFB61092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directii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DC0D2-DDB2-435A-A742-61B5FDB2A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/>
              <a:t>Aplicația</a:t>
            </a:r>
            <a:r>
              <a:rPr lang="en-GB" dirty="0"/>
              <a:t> </a:t>
            </a:r>
            <a:r>
              <a:rPr lang="en-GB" dirty="0" err="1"/>
              <a:t>realizată</a:t>
            </a:r>
            <a:r>
              <a:rPr lang="en-GB" dirty="0"/>
              <a:t> </a:t>
            </a:r>
            <a:r>
              <a:rPr lang="en-GB" dirty="0" err="1"/>
              <a:t>prezintă</a:t>
            </a:r>
            <a:r>
              <a:rPr lang="en-GB" dirty="0"/>
              <a:t> o </a:t>
            </a:r>
            <a:r>
              <a:rPr lang="en-GB" dirty="0" err="1"/>
              <a:t>soluție</a:t>
            </a:r>
            <a:r>
              <a:rPr lang="en-GB" dirty="0"/>
              <a:t> </a:t>
            </a:r>
            <a:r>
              <a:rPr lang="en-GB" dirty="0" err="1"/>
              <a:t>îmbunătățită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completă</a:t>
            </a:r>
            <a:r>
              <a:rPr lang="en-GB" dirty="0"/>
              <a:t> </a:t>
            </a:r>
            <a:r>
              <a:rPr lang="en-GB" dirty="0" err="1"/>
              <a:t>decât</a:t>
            </a:r>
            <a:r>
              <a:rPr lang="en-GB" dirty="0"/>
              <a:t> </a:t>
            </a:r>
            <a:r>
              <a:rPr lang="en-GB" dirty="0" err="1"/>
              <a:t>multe</a:t>
            </a:r>
            <a:r>
              <a:rPr lang="en-GB" dirty="0"/>
              <a:t> </a:t>
            </a:r>
            <a:r>
              <a:rPr lang="en-GB" dirty="0" err="1"/>
              <a:t>soluții</a:t>
            </a:r>
            <a:r>
              <a:rPr lang="en-GB" dirty="0"/>
              <a:t> </a:t>
            </a:r>
            <a:r>
              <a:rPr lang="en-GB" dirty="0" err="1"/>
              <a:t>actuale</a:t>
            </a:r>
            <a:r>
              <a:rPr lang="en-GB" dirty="0"/>
              <a:t> de </a:t>
            </a:r>
            <a:r>
              <a:rPr lang="en-GB" dirty="0" err="1"/>
              <a:t>securitate</a:t>
            </a:r>
            <a:r>
              <a:rPr lang="en-GB" dirty="0"/>
              <a:t> care </a:t>
            </a:r>
            <a:r>
              <a:rPr lang="en-GB" dirty="0" err="1"/>
              <a:t>oferă</a:t>
            </a:r>
            <a:r>
              <a:rPr lang="en-GB" dirty="0"/>
              <a:t> </a:t>
            </a:r>
            <a:r>
              <a:rPr lang="en-GB" dirty="0" err="1"/>
              <a:t>doar</a:t>
            </a:r>
            <a:r>
              <a:rPr lang="en-GB" dirty="0"/>
              <a:t> </a:t>
            </a:r>
            <a:r>
              <a:rPr lang="en-GB" dirty="0" err="1"/>
              <a:t>servicii</a:t>
            </a:r>
            <a:r>
              <a:rPr lang="en-GB" dirty="0"/>
              <a:t> de </a:t>
            </a:r>
            <a:r>
              <a:rPr lang="en-GB" dirty="0" err="1"/>
              <a:t>instalare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reparare</a:t>
            </a:r>
            <a:r>
              <a:rPr lang="en-GB" dirty="0"/>
              <a:t> </a:t>
            </a:r>
            <a:r>
              <a:rPr lang="en-GB" dirty="0" err="1"/>
              <a:t>senzori</a:t>
            </a:r>
            <a:r>
              <a:rPr lang="en-GB" dirty="0"/>
              <a:t>.</a:t>
            </a:r>
          </a:p>
          <a:p>
            <a:r>
              <a:rPr lang="en-GB" dirty="0"/>
              <a:t>Cu </a:t>
            </a:r>
            <a:r>
              <a:rPr lang="en-GB" dirty="0" err="1"/>
              <a:t>această</a:t>
            </a:r>
            <a:r>
              <a:rPr lang="en-GB" dirty="0"/>
              <a:t> </a:t>
            </a:r>
            <a:r>
              <a:rPr lang="en-GB" dirty="0" err="1"/>
              <a:t>aplicație</a:t>
            </a:r>
            <a:r>
              <a:rPr lang="en-GB" dirty="0"/>
              <a:t> se </a:t>
            </a:r>
            <a:r>
              <a:rPr lang="en-GB" dirty="0" err="1"/>
              <a:t>poate</a:t>
            </a:r>
            <a:r>
              <a:rPr lang="en-GB" dirty="0"/>
              <a:t> </a:t>
            </a:r>
            <a:r>
              <a:rPr lang="en-GB" dirty="0" err="1"/>
              <a:t>monitoriza</a:t>
            </a:r>
            <a:r>
              <a:rPr lang="en-GB" dirty="0"/>
              <a:t> automat </a:t>
            </a:r>
            <a:r>
              <a:rPr lang="en-GB" dirty="0" err="1"/>
              <a:t>statusul</a:t>
            </a:r>
            <a:r>
              <a:rPr lang="en-GB" dirty="0"/>
              <a:t> </a:t>
            </a:r>
            <a:r>
              <a:rPr lang="en-GB" dirty="0" err="1"/>
              <a:t>senzorilor</a:t>
            </a:r>
            <a:r>
              <a:rPr lang="en-GB" dirty="0"/>
              <a:t> din </a:t>
            </a:r>
            <a:r>
              <a:rPr lang="en-GB" dirty="0" err="1"/>
              <a:t>clădire</a:t>
            </a:r>
            <a:r>
              <a:rPr lang="en-GB" dirty="0"/>
              <a:t>, </a:t>
            </a:r>
            <a:r>
              <a:rPr lang="en-GB" dirty="0" err="1"/>
              <a:t>sistematizat</a:t>
            </a:r>
            <a:r>
              <a:rPr lang="en-GB" dirty="0"/>
              <a:t> pe </a:t>
            </a:r>
            <a:r>
              <a:rPr lang="en-GB" dirty="0" err="1"/>
              <a:t>fiecare</a:t>
            </a:r>
            <a:r>
              <a:rPr lang="en-GB" dirty="0"/>
              <a:t> </a:t>
            </a:r>
            <a:r>
              <a:rPr lang="en-GB" dirty="0" err="1"/>
              <a:t>etaj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planuri</a:t>
            </a:r>
            <a:r>
              <a:rPr lang="en-GB" dirty="0"/>
              <a:t> </a:t>
            </a:r>
            <a:r>
              <a:rPr lang="en-GB" dirty="0" err="1"/>
              <a:t>arhitecturale</a:t>
            </a:r>
            <a:r>
              <a:rPr lang="en-GB" dirty="0"/>
              <a:t> </a:t>
            </a:r>
            <a:r>
              <a:rPr lang="en-GB" dirty="0" err="1"/>
              <a:t>peste</a:t>
            </a:r>
            <a:r>
              <a:rPr lang="en-GB" dirty="0"/>
              <a:t> care sunt </a:t>
            </a:r>
            <a:r>
              <a:rPr lang="en-GB" dirty="0" err="1"/>
              <a:t>așezați</a:t>
            </a:r>
            <a:r>
              <a:rPr lang="en-GB" dirty="0"/>
              <a:t> </a:t>
            </a:r>
            <a:r>
              <a:rPr lang="en-GB" dirty="0" err="1"/>
              <a:t>senzorii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mod </a:t>
            </a:r>
            <a:r>
              <a:rPr lang="en-GB" dirty="0" err="1"/>
              <a:t>interactiv</a:t>
            </a:r>
            <a:r>
              <a:rPr lang="en-GB" dirty="0"/>
              <a:t>.</a:t>
            </a:r>
          </a:p>
          <a:p>
            <a:r>
              <a:rPr lang="en-GB" dirty="0"/>
              <a:t>De </a:t>
            </a:r>
            <a:r>
              <a:rPr lang="en-GB" dirty="0" err="1"/>
              <a:t>asemenea</a:t>
            </a:r>
            <a:r>
              <a:rPr lang="en-GB" dirty="0"/>
              <a:t> s-au </a:t>
            </a:r>
            <a:r>
              <a:rPr lang="en-GB" dirty="0" err="1"/>
              <a:t>implementat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inteligente</a:t>
            </a:r>
            <a:r>
              <a:rPr lang="en-GB" dirty="0"/>
              <a:t> de </a:t>
            </a:r>
            <a:r>
              <a:rPr lang="en-GB" dirty="0" err="1"/>
              <a:t>recunoaștere</a:t>
            </a:r>
            <a:r>
              <a:rPr lang="en-GB" dirty="0"/>
              <a:t> video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timp</a:t>
            </a:r>
            <a:r>
              <a:rPr lang="en-GB" dirty="0"/>
              <a:t> real.</a:t>
            </a:r>
          </a:p>
        </p:txBody>
      </p:sp>
    </p:spTree>
    <p:extLst>
      <p:ext uri="{BB962C8B-B14F-4D97-AF65-F5344CB8AC3E}">
        <p14:creationId xmlns:p14="http://schemas.microsoft.com/office/powerpoint/2010/main" val="42098401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B5B7-CF4E-4A84-8D4E-B98AB25C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VA </a:t>
            </a:r>
            <a:r>
              <a:rPr lang="en-US" sz="4800" dirty="0" err="1"/>
              <a:t>multumim</a:t>
            </a:r>
            <a:endParaRPr lang="en-US" sz="4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9307D9-E506-470B-BEDC-E5407A0A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424" y="1184595"/>
            <a:ext cx="8791575" cy="27406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769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469D-C339-43D5-ABD9-65FD3141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Cuprins</a:t>
            </a:r>
            <a:endParaRPr lang="en-GB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37CB2A7-E51C-4B46-80B2-6A9D94F0A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127513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7892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7CBE-E2B3-4B97-B731-3CAA1138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125" y="-246410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Introducere</a:t>
            </a:r>
            <a:r>
              <a:rPr lang="en-US" sz="3200" dirty="0"/>
              <a:t> - </a:t>
            </a:r>
            <a:r>
              <a:rPr lang="en-US" sz="3200" dirty="0" err="1"/>
              <a:t>definirea</a:t>
            </a:r>
            <a:r>
              <a:rPr lang="en-US" sz="3200" dirty="0"/>
              <a:t> </a:t>
            </a:r>
            <a:r>
              <a:rPr lang="en-US" sz="3200" dirty="0" err="1"/>
              <a:t>temei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32A2-BA51-4E15-AFC4-55978926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29" y="4533151"/>
            <a:ext cx="4812394" cy="1295044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i="1" dirty="0"/>
              <a:t>	</a:t>
            </a:r>
            <a:r>
              <a:rPr lang="ro-RO" sz="2000" i="1" dirty="0"/>
              <a:t>Partea hardware se referă la: senzori de monitorizare video (cctv) și sistemul de deblocare/blocare uși securizate prin diferite metode (keyboard password, rfid tag, fingerprint).  </a:t>
            </a:r>
            <a:r>
              <a:rPr lang="en-US" sz="2000" i="1" dirty="0"/>
              <a:t>	</a:t>
            </a:r>
            <a:endParaRPr lang="en-GB" sz="2000" dirty="0"/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B4125FC3-5F80-468D-943D-5742DB200503}"/>
              </a:ext>
            </a:extLst>
          </p:cNvPr>
          <p:cNvSpPr txBox="1">
            <a:spLocks/>
          </p:cNvSpPr>
          <p:nvPr/>
        </p:nvSpPr>
        <p:spPr>
          <a:xfrm>
            <a:off x="1005441" y="1058060"/>
            <a:ext cx="10333038" cy="12950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</a:t>
            </a:r>
            <a:r>
              <a:rPr lang="ro-RO" sz="2000" i="1" dirty="0"/>
              <a:t>Tema aleasă se referă la un sistem de monitorizare a securității într-o clădire.  Acest sistem cuprinde atât partea software, cât și partea hardware. 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</a:t>
            </a:r>
            <a:endParaRPr lang="en-GB" sz="2000" dirty="0"/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0F00EFF5-6EE6-4862-8DE4-1D0E83DEAE6F}"/>
              </a:ext>
            </a:extLst>
          </p:cNvPr>
          <p:cNvSpPr txBox="1">
            <a:spLocks/>
          </p:cNvSpPr>
          <p:nvPr/>
        </p:nvSpPr>
        <p:spPr>
          <a:xfrm>
            <a:off x="6404787" y="4533151"/>
            <a:ext cx="4933692" cy="14704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	</a:t>
            </a:r>
            <a:r>
              <a:rPr lang="ro-RO" sz="2000" i="1" dirty="0"/>
              <a:t>Partea software cuprinde aplicația in sine (aplicație web client-server care se ocupă cu managementul sistemelor de securitate instalate în clădire și modele de recunoaștere a diferitelor scenarii de amenințare utilizând camerele video, în timp real).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6A1CD-8214-48D3-B39C-188C62DE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05" y="1898615"/>
            <a:ext cx="3077090" cy="263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5C4A15-853A-49D6-9CD0-03CCA0D7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11" y="1849699"/>
            <a:ext cx="5461652" cy="273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5925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7CBE-E2B3-4B97-B731-3CAA1138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31" y="192314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Introducere</a:t>
            </a:r>
            <a:r>
              <a:rPr lang="en-US" sz="4800" dirty="0"/>
              <a:t> – </a:t>
            </a:r>
            <a:r>
              <a:rPr lang="en-US" sz="4800" dirty="0" err="1"/>
              <a:t>Solutii</a:t>
            </a:r>
            <a:r>
              <a:rPr lang="en-US" sz="4800" dirty="0"/>
              <a:t> </a:t>
            </a:r>
            <a:r>
              <a:rPr lang="en-US" sz="4800" dirty="0" err="1"/>
              <a:t>similare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E1987-2D43-408D-9F3A-8A83993A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14" y="2662912"/>
            <a:ext cx="2446693" cy="21219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3C252-5E46-4637-BD8B-8EDD4FDA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4" y="2846850"/>
            <a:ext cx="2446693" cy="174326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558D7-776D-4BC6-A032-6AEC0EBF9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4" y="2978359"/>
            <a:ext cx="2446693" cy="148024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8C486-AEEF-47A4-986B-5BBD092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994" y="3033410"/>
            <a:ext cx="2446693" cy="13701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047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1F89-FCC7-4F40-82F2-992B66D9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Motivatie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B2ED-5643-4B4C-B341-1E3091A6E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 err="1"/>
              <a:t>Majoritatea</a:t>
            </a:r>
            <a:r>
              <a:rPr lang="en-GB" sz="1400" dirty="0"/>
              <a:t> </a:t>
            </a:r>
            <a:r>
              <a:rPr lang="en-GB" sz="1400" dirty="0" err="1"/>
              <a:t>companiilor</a:t>
            </a:r>
            <a:r>
              <a:rPr lang="en-GB" sz="1400" dirty="0"/>
              <a:t> de </a:t>
            </a:r>
            <a:r>
              <a:rPr lang="en-GB" sz="1400" dirty="0" err="1"/>
              <a:t>securitate</a:t>
            </a:r>
            <a:r>
              <a:rPr lang="en-GB" sz="1400" dirty="0"/>
              <a:t> </a:t>
            </a:r>
            <a:r>
              <a:rPr lang="en-GB" sz="1400" dirty="0" err="1"/>
              <a:t>rămân</a:t>
            </a:r>
            <a:r>
              <a:rPr lang="en-GB" sz="1400" dirty="0"/>
              <a:t> la </a:t>
            </a:r>
            <a:r>
              <a:rPr lang="en-GB" sz="1400" dirty="0" err="1"/>
              <a:t>vechiul</a:t>
            </a:r>
            <a:r>
              <a:rPr lang="en-GB" sz="1400" dirty="0"/>
              <a:t> concept </a:t>
            </a:r>
            <a:r>
              <a:rPr lang="en-GB" sz="1400" dirty="0" err="1"/>
              <a:t>că</a:t>
            </a:r>
            <a:r>
              <a:rPr lang="en-GB" sz="1400" dirty="0"/>
              <a:t> </a:t>
            </a:r>
            <a:r>
              <a:rPr lang="en-GB" sz="1400" dirty="0" err="1"/>
              <a:t>instalează</a:t>
            </a:r>
            <a:r>
              <a:rPr lang="en-GB" sz="1400" dirty="0"/>
              <a:t> </a:t>
            </a:r>
            <a:r>
              <a:rPr lang="en-GB" sz="1400" dirty="0" err="1"/>
              <a:t>doar</a:t>
            </a:r>
            <a:r>
              <a:rPr lang="en-GB" sz="1400" dirty="0"/>
              <a:t> </a:t>
            </a:r>
            <a:r>
              <a:rPr lang="en-GB" sz="1400" dirty="0" err="1"/>
              <a:t>senzorii</a:t>
            </a:r>
            <a:r>
              <a:rPr lang="en-GB" sz="1400" dirty="0"/>
              <a:t>, </a:t>
            </a:r>
            <a:r>
              <a:rPr lang="en-GB" sz="1400" dirty="0" err="1"/>
              <a:t>și</a:t>
            </a:r>
            <a:r>
              <a:rPr lang="en-GB" sz="1400" dirty="0"/>
              <a:t> </a:t>
            </a:r>
            <a:r>
              <a:rPr lang="en-GB" sz="1400" dirty="0" err="1"/>
              <a:t>dacă</a:t>
            </a:r>
            <a:r>
              <a:rPr lang="en-GB" sz="1400" dirty="0"/>
              <a:t> se </a:t>
            </a:r>
            <a:r>
              <a:rPr lang="en-GB" sz="1400" dirty="0" err="1"/>
              <a:t>strică</a:t>
            </a:r>
            <a:r>
              <a:rPr lang="en-GB" sz="1400" dirty="0"/>
              <a:t> </a:t>
            </a:r>
            <a:r>
              <a:rPr lang="en-GB" sz="1400" dirty="0" err="1"/>
              <a:t>ceva</a:t>
            </a:r>
            <a:r>
              <a:rPr lang="en-GB" sz="1400" dirty="0"/>
              <a:t>, </a:t>
            </a:r>
            <a:r>
              <a:rPr lang="en-GB" sz="1400" dirty="0" err="1"/>
              <a:t>trimit</a:t>
            </a:r>
            <a:r>
              <a:rPr lang="en-GB" sz="1400" dirty="0"/>
              <a:t> o </a:t>
            </a:r>
            <a:r>
              <a:rPr lang="en-GB" sz="1400" dirty="0" err="1"/>
              <a:t>echipă</a:t>
            </a:r>
            <a:r>
              <a:rPr lang="en-GB" sz="1400" dirty="0"/>
              <a:t> </a:t>
            </a:r>
            <a:r>
              <a:rPr lang="en-GB" sz="1400" dirty="0" err="1"/>
              <a:t>să</a:t>
            </a:r>
            <a:r>
              <a:rPr lang="en-GB" sz="1400" dirty="0"/>
              <a:t> </a:t>
            </a:r>
            <a:r>
              <a:rPr lang="en-GB" sz="1400" dirty="0" err="1"/>
              <a:t>vadă</a:t>
            </a:r>
            <a:r>
              <a:rPr lang="en-GB" sz="1400" dirty="0"/>
              <a:t> </a:t>
            </a:r>
            <a:r>
              <a:rPr lang="en-GB" sz="1400" dirty="0" err="1"/>
              <a:t>și</a:t>
            </a:r>
            <a:r>
              <a:rPr lang="en-GB" sz="1400" dirty="0"/>
              <a:t> </a:t>
            </a:r>
            <a:r>
              <a:rPr lang="en-GB" sz="1400" dirty="0" err="1"/>
              <a:t>să</a:t>
            </a:r>
            <a:r>
              <a:rPr lang="en-GB" sz="1400" dirty="0"/>
              <a:t> </a:t>
            </a:r>
            <a:r>
              <a:rPr lang="en-GB" sz="1400" dirty="0" err="1"/>
              <a:t>repare</a:t>
            </a:r>
            <a:r>
              <a:rPr lang="en-GB" sz="1400" dirty="0"/>
              <a:t>. </a:t>
            </a:r>
            <a:r>
              <a:rPr lang="en-GB" sz="1400" dirty="0" err="1"/>
              <a:t>Însă</a:t>
            </a:r>
            <a:r>
              <a:rPr lang="en-GB" sz="1400" dirty="0"/>
              <a:t> </a:t>
            </a:r>
            <a:r>
              <a:rPr lang="en-GB" sz="1400" dirty="0" err="1"/>
              <a:t>securitatea</a:t>
            </a:r>
            <a:r>
              <a:rPr lang="en-GB" sz="1400" dirty="0"/>
              <a:t> nu </a:t>
            </a:r>
            <a:r>
              <a:rPr lang="en-GB" sz="1400" dirty="0" err="1"/>
              <a:t>constă</a:t>
            </a:r>
            <a:r>
              <a:rPr lang="en-GB" sz="1400" dirty="0"/>
              <a:t> </a:t>
            </a:r>
            <a:r>
              <a:rPr lang="en-GB" sz="1400" dirty="0" err="1"/>
              <a:t>doar</a:t>
            </a:r>
            <a:r>
              <a:rPr lang="en-GB" sz="1400" dirty="0"/>
              <a:t> </a:t>
            </a:r>
            <a:r>
              <a:rPr lang="en-GB" sz="1400" dirty="0" err="1"/>
              <a:t>în</a:t>
            </a:r>
            <a:r>
              <a:rPr lang="en-GB" sz="1400" dirty="0"/>
              <a:t> </a:t>
            </a:r>
            <a:r>
              <a:rPr lang="en-GB" sz="1400" dirty="0" err="1"/>
              <a:t>asta</a:t>
            </a:r>
            <a:r>
              <a:rPr lang="en-GB" sz="1400" dirty="0"/>
              <a:t>.</a:t>
            </a:r>
          </a:p>
          <a:p>
            <a:pPr>
              <a:lnSpc>
                <a:spcPct val="110000"/>
              </a:lnSpc>
            </a:pPr>
            <a:endParaRPr lang="en-GB" sz="1400" dirty="0"/>
          </a:p>
          <a:p>
            <a:pPr>
              <a:lnSpc>
                <a:spcPct val="110000"/>
              </a:lnSpc>
            </a:pPr>
            <a:r>
              <a:rPr lang="en-GB" sz="1400" dirty="0"/>
              <a:t>Solutia </a:t>
            </a:r>
            <a:r>
              <a:rPr lang="en-GB" sz="1400" dirty="0" err="1"/>
              <a:t>implementata</a:t>
            </a:r>
            <a:r>
              <a:rPr lang="en-GB" sz="1400" dirty="0"/>
              <a:t> in </a:t>
            </a:r>
            <a:r>
              <a:rPr lang="en-GB" sz="1400" dirty="0" err="1"/>
              <a:t>cadrul</a:t>
            </a:r>
            <a:r>
              <a:rPr lang="en-GB" sz="1400" dirty="0"/>
              <a:t> </a:t>
            </a:r>
            <a:r>
              <a:rPr lang="en-GB" sz="1400" dirty="0" err="1"/>
              <a:t>acestei</a:t>
            </a:r>
            <a:r>
              <a:rPr lang="en-GB" sz="1400" dirty="0"/>
              <a:t> </a:t>
            </a:r>
            <a:r>
              <a:rPr lang="en-GB" sz="1400" dirty="0" err="1"/>
              <a:t>lucrari</a:t>
            </a:r>
            <a:r>
              <a:rPr lang="en-GB" sz="1400" dirty="0"/>
              <a:t>, </a:t>
            </a:r>
            <a:r>
              <a:rPr lang="en-GB" sz="1400" dirty="0" err="1"/>
              <a:t>doreste</a:t>
            </a:r>
            <a:r>
              <a:rPr lang="en-GB" sz="1400" dirty="0"/>
              <a:t> a </a:t>
            </a:r>
            <a:r>
              <a:rPr lang="en-GB" sz="1400" dirty="0" err="1"/>
              <a:t>aduce</a:t>
            </a:r>
            <a:r>
              <a:rPr lang="en-GB" sz="1400" dirty="0"/>
              <a:t> un </a:t>
            </a:r>
            <a:r>
              <a:rPr lang="en-GB" sz="1400" dirty="0" err="1"/>
              <a:t>pachet</a:t>
            </a:r>
            <a:r>
              <a:rPr lang="en-GB" sz="1400" dirty="0"/>
              <a:t> </a:t>
            </a:r>
            <a:r>
              <a:rPr lang="en-GB" sz="1400" dirty="0" err="1"/>
              <a:t>mai</a:t>
            </a:r>
            <a:r>
              <a:rPr lang="en-GB" sz="1400" dirty="0"/>
              <a:t> </a:t>
            </a:r>
            <a:r>
              <a:rPr lang="en-GB" sz="1400" dirty="0" err="1"/>
              <a:t>complet</a:t>
            </a:r>
            <a:r>
              <a:rPr lang="en-GB" sz="1400" dirty="0"/>
              <a:t> de </a:t>
            </a:r>
            <a:r>
              <a:rPr lang="en-GB" sz="1400" dirty="0" err="1"/>
              <a:t>monitorizare</a:t>
            </a:r>
            <a:r>
              <a:rPr lang="en-GB" sz="1400" dirty="0"/>
              <a:t> a </a:t>
            </a:r>
            <a:r>
              <a:rPr lang="en-GB" sz="1400" dirty="0" err="1"/>
              <a:t>securitatii</a:t>
            </a:r>
            <a:r>
              <a:rPr lang="en-GB" sz="1400" dirty="0"/>
              <a:t> in </a:t>
            </a:r>
            <a:r>
              <a:rPr lang="en-GB" sz="1400" dirty="0" err="1"/>
              <a:t>cladiri</a:t>
            </a:r>
            <a:r>
              <a:rPr lang="en-GB" sz="1400" dirty="0"/>
              <a:t>.</a:t>
            </a:r>
          </a:p>
          <a:p>
            <a:pPr>
              <a:lnSpc>
                <a:spcPct val="110000"/>
              </a:lnSpc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925BE-9DD0-4F20-8F5C-F5EF87B74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2" r="-2" b="19895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9860E-79CA-42C3-94D6-9B7537D81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2" r="-2" b="2349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1547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124E-75E9-4E8A-968C-AE5D6045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117" y="-119221"/>
            <a:ext cx="4954587" cy="1478570"/>
          </a:xfrm>
        </p:spPr>
        <p:txBody>
          <a:bodyPr/>
          <a:lstStyle/>
          <a:p>
            <a:pPr algn="ctr"/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041F3-C0E7-4793-BA72-C065C3222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436" y="2504704"/>
            <a:ext cx="724001" cy="352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01118-2E87-4C76-AEE0-2D090EBF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80" y="2748322"/>
            <a:ext cx="857370" cy="523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5F7B2-A016-4915-A4E3-300C061FE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554" y="5388351"/>
            <a:ext cx="1095528" cy="400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D5FF5-B169-438F-A79A-20B100D9C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340" y="1908775"/>
            <a:ext cx="525332" cy="522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93EE5-E5FE-4F7F-808A-4109E2657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569" y="1552600"/>
            <a:ext cx="1171970" cy="9859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5CA86-01AC-45FD-9278-B9E515D1A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298" y="2123819"/>
            <a:ext cx="838317" cy="671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C1C242-57B7-410B-B1B1-942AA5047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5679" y="1724059"/>
            <a:ext cx="733528" cy="643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F8C23-EB7A-48FD-A884-11BFDCCEF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4014" y="3400801"/>
            <a:ext cx="1297576" cy="532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D5BB64-3193-4F36-A402-60976191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198" y="1281033"/>
            <a:ext cx="1998891" cy="886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3ACD2-487F-4B35-B671-CD2A10F4E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1953" y="1103657"/>
            <a:ext cx="910849" cy="756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35FE5E-FD45-40CE-A02E-93F4DEA7B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928" y="3094732"/>
            <a:ext cx="1511487" cy="497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1B715-4E28-445D-BD8C-B4D3B89048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8976" y="5282912"/>
            <a:ext cx="730868" cy="886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D99C9-DCAA-4F65-B1AE-C13A490AD4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6632" y="2872133"/>
            <a:ext cx="1473456" cy="1061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60898-E9F5-45C1-9D82-470B1D2BEC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894" y="3427610"/>
            <a:ext cx="749466" cy="740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02E768-0CB8-43F6-BB9B-A4C62CBA1B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696" y="4438627"/>
            <a:ext cx="1903361" cy="400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7F9DFF-76F5-476A-98BC-AC678F3425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8976" y="3162010"/>
            <a:ext cx="978484" cy="538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802FB0-FF6F-4E21-B651-DE0E84A3D7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96321" y="5165413"/>
            <a:ext cx="1162109" cy="1177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C31DA1-BF54-4C14-A2E6-490E7963B5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26817" y="2910860"/>
            <a:ext cx="789722" cy="756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8725FA-4F87-4300-8B10-9DD9308C09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90080" y="3803731"/>
            <a:ext cx="1166148" cy="908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80929F-334B-4144-969E-5312605FC1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22131" y="5924287"/>
            <a:ext cx="1297577" cy="333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DC42FD-E1B2-4BBC-87E7-AD96F3F55E8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2705" y="4166418"/>
            <a:ext cx="2295096" cy="594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C08774-7858-42AD-B768-00078E6C010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4948" y="5328076"/>
            <a:ext cx="1305330" cy="618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4826C5-F300-4745-B57A-7B440BF8F7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13178" y="4323927"/>
            <a:ext cx="2229773" cy="514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06940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7CE1-D0E7-4DA7-91D7-0A1AA196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Modelare – Arhitectura aplicatiei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6685611-A09D-4B85-B60E-4D0D2767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07" y="951493"/>
            <a:ext cx="2842727" cy="2975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59B1D4-4996-4ECA-876C-A6342F8B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37" y="951493"/>
            <a:ext cx="3650061" cy="2975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5878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EFB7-6DA0-456D-AC13-A49495AC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37" y="2451102"/>
            <a:ext cx="3211756" cy="1478570"/>
          </a:xfrm>
        </p:spPr>
        <p:txBody>
          <a:bodyPr/>
          <a:lstStyle/>
          <a:p>
            <a:r>
              <a:rPr lang="en-US" dirty="0" err="1"/>
              <a:t>Modelare</a:t>
            </a:r>
            <a:r>
              <a:rPr lang="en-US" dirty="0"/>
              <a:t> – use cases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83E7C-67C8-4B2C-9E24-EBC5DB10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56" y="242277"/>
            <a:ext cx="5806430" cy="5896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51232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02A4-1935-478C-95C0-835EFCC5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387" y="0"/>
            <a:ext cx="4524096" cy="1478570"/>
          </a:xfrm>
        </p:spPr>
        <p:txBody>
          <a:bodyPr/>
          <a:lstStyle/>
          <a:p>
            <a:pPr algn="ctr"/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obtinute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8556-CFCC-4732-9F9C-2356ACCC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09790"/>
            <a:ext cx="9905999" cy="1565386"/>
          </a:xfrm>
        </p:spPr>
        <p:txBody>
          <a:bodyPr>
            <a:normAutofit fontScale="92500"/>
          </a:bodyPr>
          <a:lstStyle/>
          <a:p>
            <a:r>
              <a:rPr lang="ro-RO" dirty="0"/>
              <a:t>S-a implementat aplicația atât software cât și hardware și s-a reușit monitorizarea automată a senzorilor. Utilizatorul poate vedea statusul senzorilor de la fiecare etaj și rezultatele modelelor de recunoaștere video</a:t>
            </a:r>
            <a:r>
              <a:rPr lang="en-US" dirty="0"/>
              <a:t> in </a:t>
            </a:r>
            <a:r>
              <a:rPr lang="en-US" dirty="0" err="1"/>
              <a:t>timp</a:t>
            </a:r>
            <a:r>
              <a:rPr lang="en-US" dirty="0"/>
              <a:t> real</a:t>
            </a:r>
            <a:r>
              <a:rPr lang="ro-RO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327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166</TotalTime>
  <Words>323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Securitate pe mai multe nivele in cladiri</vt:lpstr>
      <vt:lpstr>Cuprins</vt:lpstr>
      <vt:lpstr>Introducere - definirea temei</vt:lpstr>
      <vt:lpstr>Introducere – Solutii similare</vt:lpstr>
      <vt:lpstr>Motivatie</vt:lpstr>
      <vt:lpstr>Tehnologii folosite</vt:lpstr>
      <vt:lpstr>Modelare – Arhitectura aplicatiei</vt:lpstr>
      <vt:lpstr>Modelare – use cases</vt:lpstr>
      <vt:lpstr>Rezultate obtinute</vt:lpstr>
      <vt:lpstr>Concluzii si directii de dezvoltare</vt:lpstr>
      <vt:lpstr>VA multumim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Securitate pe mai multe nivele in cladiri</dc:title>
  <dc:creator>Viviana Popa</dc:creator>
  <cp:lastModifiedBy>Viviana Popa</cp:lastModifiedBy>
  <cp:revision>16</cp:revision>
  <dcterms:created xsi:type="dcterms:W3CDTF">2021-07-09T11:01:59Z</dcterms:created>
  <dcterms:modified xsi:type="dcterms:W3CDTF">2021-07-14T05:26:46Z</dcterms:modified>
</cp:coreProperties>
</file>